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Calibri (MS) Bold" charset="1" panose="020F0702030404030204"/>
      <p:regular r:id="rId35"/>
    </p:embeddedFont>
    <p:embeddedFont>
      <p:font typeface="Calibri (MS)" charset="1" panose="020F0502020204030204"/>
      <p:regular r:id="rId36"/>
    </p:embeddedFont>
    <p:embeddedFont>
      <p:font typeface="Open Sans" charset="1" panose="020B0606030504020204"/>
      <p:regular r:id="rId37"/>
    </p:embeddedFont>
    <p:embeddedFont>
      <p:font typeface="HK Grotesk Bold" charset="1" panose="00000800000000000000"/>
      <p:regular r:id="rId38"/>
    </p:embeddedFont>
    <p:embeddedFont>
      <p:font typeface="Open Sans Bold" charset="1" panose="020B0806030504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6.jpeg" Type="http://schemas.openxmlformats.org/officeDocument/2006/relationships/image"/><Relationship Id="rId4" Target="../media/VAG4juHHTGU.mp4" Type="http://schemas.openxmlformats.org/officeDocument/2006/relationships/video"/><Relationship Id="rId5" Target="../media/VAG4juHHTGU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5.jpeg" Type="http://schemas.openxmlformats.org/officeDocument/2006/relationships/image"/><Relationship Id="rId4" Target="../media/VAG4jlZ6W3E.mp4" Type="http://schemas.openxmlformats.org/officeDocument/2006/relationships/video"/><Relationship Id="rId5" Target="../media/VAG4jlZ6W3E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VAG14ZdTHuQ.mp4" Type="http://schemas.openxmlformats.org/officeDocument/2006/relationships/video"/><Relationship Id="rId5" Target="../media/VAG14ZdTHuQ.mp4" Type="http://schemas.microsoft.com/office/2007/relationships/media"/><Relationship Id="rId6" Target="../media/image7.jpeg" Type="http://schemas.openxmlformats.org/officeDocument/2006/relationships/image"/><Relationship Id="rId7" Target="../media/VAG14Qtj8vs.mp4" Type="http://schemas.openxmlformats.org/officeDocument/2006/relationships/video"/><Relationship Id="rId8" Target="../media/VAG14Qtj8vs.mp4" Type="http://schemas.microsoft.com/office/2007/relationships/media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14mdh3_k.mp4" Type="http://schemas.openxmlformats.org/officeDocument/2006/relationships/video"/><Relationship Id="rId11" Target="../media/VAG14mdh3_k.mp4" Type="http://schemas.microsoft.com/office/2007/relationships/media"/><Relationship Id="rId2" Target="../media/image5.png" Type="http://schemas.openxmlformats.org/officeDocument/2006/relationships/image"/><Relationship Id="rId3" Target="../media/image34.jpeg" Type="http://schemas.openxmlformats.org/officeDocument/2006/relationships/image"/><Relationship Id="rId4" Target="../media/VAG14idXFH8.mp4" Type="http://schemas.openxmlformats.org/officeDocument/2006/relationships/video"/><Relationship Id="rId5" Target="../media/VAG14idXFH8.mp4" Type="http://schemas.microsoft.com/office/2007/relationships/media"/><Relationship Id="rId6" Target="../media/image35.jpeg" Type="http://schemas.openxmlformats.org/officeDocument/2006/relationships/image"/><Relationship Id="rId7" Target="../media/VAG14nVpP8o.mp4" Type="http://schemas.openxmlformats.org/officeDocument/2006/relationships/video"/><Relationship Id="rId8" Target="../media/VAG14nVpP8o.mp4" Type="http://schemas.microsoft.com/office/2007/relationships/media"/><Relationship Id="rId9" Target="../media/image3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jpeg" Type="http://schemas.openxmlformats.org/officeDocument/2006/relationships/image"/><Relationship Id="rId12" Target="../media/VAG15QQk1sI.mp4" Type="http://schemas.openxmlformats.org/officeDocument/2006/relationships/video"/><Relationship Id="rId13" Target="../media/VAG15QQk1sI.mp4" Type="http://schemas.microsoft.com/office/2007/relationships/media"/><Relationship Id="rId2" Target="../media/image5.png" Type="http://schemas.openxmlformats.org/officeDocument/2006/relationships/image"/><Relationship Id="rId3" Target="../media/image37.jpeg" Type="http://schemas.openxmlformats.org/officeDocument/2006/relationships/image"/><Relationship Id="rId4" Target="../media/VAG15RG8FuE.mp4" Type="http://schemas.openxmlformats.org/officeDocument/2006/relationships/video"/><Relationship Id="rId5" Target="../media/VAG15RG8FuE.mp4" Type="http://schemas.microsoft.com/office/2007/relationships/media"/><Relationship Id="rId6" Target="../media/image38.jpeg" Type="http://schemas.openxmlformats.org/officeDocument/2006/relationships/image"/><Relationship Id="rId7" Target="../media/VAG15cff1zo.mp4" Type="http://schemas.openxmlformats.org/officeDocument/2006/relationships/video"/><Relationship Id="rId8" Target="../media/VAG15cff1zo.mp4" Type="http://schemas.microsoft.com/office/2007/relationships/media"/><Relationship Id="rId9" Target="../media/image3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2" Target="../media/image5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1.jpeg" Type="http://schemas.openxmlformats.org/officeDocument/2006/relationships/image"/><Relationship Id="rId4" Target="../media/VAG15uMC3qY.mp4" Type="http://schemas.openxmlformats.org/officeDocument/2006/relationships/video"/><Relationship Id="rId5" Target="../media/VAG15uMC3qY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jpeg" Type="http://schemas.openxmlformats.org/officeDocument/2006/relationships/image"/><Relationship Id="rId4" Target="../media/VAG14nG5pKA.mp4" Type="http://schemas.openxmlformats.org/officeDocument/2006/relationships/video"/><Relationship Id="rId5" Target="../media/VAG14nG5pKA.mp4" Type="http://schemas.microsoft.com/office/2007/relationships/media"/><Relationship Id="rId6" Target="../media/image9.jpeg" Type="http://schemas.openxmlformats.org/officeDocument/2006/relationships/image"/><Relationship Id="rId7" Target="../media/VAG4ihObJps.mp4" Type="http://schemas.openxmlformats.org/officeDocument/2006/relationships/video"/><Relationship Id="rId8" Target="../media/VAG4ihObJps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jpeg" Type="http://schemas.openxmlformats.org/officeDocument/2006/relationships/image"/><Relationship Id="rId4" Target="../media/VAG14dqZP7Q.mp4" Type="http://schemas.openxmlformats.org/officeDocument/2006/relationships/video"/><Relationship Id="rId5" Target="../media/VAG14dqZP7Q.mp4" Type="http://schemas.microsoft.com/office/2007/relationships/media"/><Relationship Id="rId6" Target="../media/image11.jpeg" Type="http://schemas.openxmlformats.org/officeDocument/2006/relationships/image"/><Relationship Id="rId7" Target="../media/VAG14sQgS8k.mp4" Type="http://schemas.openxmlformats.org/officeDocument/2006/relationships/video"/><Relationship Id="rId8" Target="../media/VAG14sQgS8k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6310" y="9639953"/>
            <a:ext cx="3446997" cy="647047"/>
            <a:chOff x="0" y="0"/>
            <a:chExt cx="4595996" cy="862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6003" cy="862711"/>
            </a:xfrm>
            <a:custGeom>
              <a:avLst/>
              <a:gdLst/>
              <a:ahLst/>
              <a:cxnLst/>
              <a:rect r="r" b="b" t="t" l="l"/>
              <a:pathLst>
                <a:path h="862711" w="4596003">
                  <a:moveTo>
                    <a:pt x="0" y="0"/>
                  </a:moveTo>
                  <a:lnTo>
                    <a:pt x="4596003" y="0"/>
                  </a:lnTo>
                  <a:lnTo>
                    <a:pt x="4596003" y="862711"/>
                  </a:lnTo>
                  <a:lnTo>
                    <a:pt x="0" y="862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3478209" cy="776800"/>
            <a:chOff x="0" y="0"/>
            <a:chExt cx="4637612" cy="1035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37659" cy="1035685"/>
            </a:xfrm>
            <a:custGeom>
              <a:avLst/>
              <a:gdLst/>
              <a:ahLst/>
              <a:cxnLst/>
              <a:rect r="r" b="b" t="t" l="l"/>
              <a:pathLst>
                <a:path h="1035685" w="4637659">
                  <a:moveTo>
                    <a:pt x="0" y="0"/>
                  </a:moveTo>
                  <a:lnTo>
                    <a:pt x="4637659" y="0"/>
                  </a:lnTo>
                  <a:lnTo>
                    <a:pt x="4637659" y="1035685"/>
                  </a:lnTo>
                  <a:lnTo>
                    <a:pt x="0" y="1035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9120188" y="-8939992"/>
            <a:ext cx="47625" cy="18288002"/>
            <a:chOff x="0" y="0"/>
            <a:chExt cx="63500" cy="243840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2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520">
                  <a:moveTo>
                    <a:pt x="0" y="0"/>
                  </a:moveTo>
                  <a:lnTo>
                    <a:pt x="63520" y="0"/>
                  </a:lnTo>
                  <a:lnTo>
                    <a:pt x="6352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-635869" y="1429403"/>
            <a:ext cx="8950869" cy="821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</a:p>
          <a:p>
            <a:pPr algn="ctr">
              <a:lnSpc>
                <a:spcPts val="5159"/>
              </a:lnSpc>
            </a:pPr>
            <a:r>
              <a:rPr lang="en-US" sz="42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Proyecto APT CIMUN</a:t>
            </a:r>
          </a:p>
          <a:p>
            <a:pPr algn="ctr">
              <a:lnSpc>
                <a:spcPts val="4800"/>
              </a:lnSpc>
            </a:pPr>
            <a:r>
              <a:rPr lang="en-US" sz="4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 </a:t>
            </a:r>
            <a:r>
              <a:rPr lang="en-US" sz="4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Docente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Mallén González González 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Equipo alumnos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Felipe Tapia Diaz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Ignacio Cabañas Zúñiga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Diego Encina Poblete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Duoc UC Sede San Bernardo 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Escuela de Informática y Telecomunicaciones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Carrera: Ingeniería en Informática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Año: 2025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333883"/>
            <a:ext cx="4648200" cy="1495425"/>
            <a:chOff x="0" y="0"/>
            <a:chExt cx="6197600" cy="1993900"/>
          </a:xfrm>
        </p:grpSpPr>
        <p:sp>
          <p:nvSpPr>
            <p:cNvPr name="Freeform 10" id="10" descr="SummIT Ciberseguridad 2022 – Duoc UC"/>
            <p:cNvSpPr/>
            <p:nvPr/>
          </p:nvSpPr>
          <p:spPr>
            <a:xfrm flipH="false" flipV="false" rot="0">
              <a:off x="0" y="0"/>
              <a:ext cx="61976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6197600">
                  <a:moveTo>
                    <a:pt x="0" y="0"/>
                  </a:moveTo>
                  <a:lnTo>
                    <a:pt x="6197600" y="0"/>
                  </a:lnTo>
                  <a:lnTo>
                    <a:pt x="6197600" y="1993900"/>
                  </a:lnTo>
                  <a:lnTo>
                    <a:pt x="0" y="199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20292" y="1805500"/>
            <a:ext cx="7076727" cy="70767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83958" y="9283"/>
                  </a:moveTo>
                  <a:lnTo>
                    <a:pt x="803517" y="228842"/>
                  </a:lnTo>
                  <a:cubicBezTo>
                    <a:pt x="809461" y="234786"/>
                    <a:pt x="812800" y="242847"/>
                    <a:pt x="812800" y="251253"/>
                  </a:cubicBezTo>
                  <a:lnTo>
                    <a:pt x="812800" y="561547"/>
                  </a:lnTo>
                  <a:cubicBezTo>
                    <a:pt x="812800" y="569953"/>
                    <a:pt x="809461" y="578014"/>
                    <a:pt x="803517" y="583958"/>
                  </a:cubicBezTo>
                  <a:lnTo>
                    <a:pt x="583958" y="803517"/>
                  </a:lnTo>
                  <a:cubicBezTo>
                    <a:pt x="578014" y="809461"/>
                    <a:pt x="569953" y="812800"/>
                    <a:pt x="561547" y="812800"/>
                  </a:cubicBezTo>
                  <a:lnTo>
                    <a:pt x="251253" y="812800"/>
                  </a:lnTo>
                  <a:cubicBezTo>
                    <a:pt x="242847" y="812800"/>
                    <a:pt x="234786" y="809461"/>
                    <a:pt x="228842" y="803517"/>
                  </a:cubicBezTo>
                  <a:lnTo>
                    <a:pt x="9283" y="583958"/>
                  </a:lnTo>
                  <a:cubicBezTo>
                    <a:pt x="3339" y="578014"/>
                    <a:pt x="0" y="569953"/>
                    <a:pt x="0" y="561547"/>
                  </a:cubicBezTo>
                  <a:lnTo>
                    <a:pt x="0" y="251253"/>
                  </a:lnTo>
                  <a:cubicBezTo>
                    <a:pt x="0" y="242847"/>
                    <a:pt x="3339" y="234786"/>
                    <a:pt x="9283" y="228842"/>
                  </a:cubicBezTo>
                  <a:lnTo>
                    <a:pt x="228842" y="9283"/>
                  </a:lnTo>
                  <a:cubicBezTo>
                    <a:pt x="234786" y="3339"/>
                    <a:pt x="242847" y="0"/>
                    <a:pt x="251253" y="0"/>
                  </a:cubicBezTo>
                  <a:lnTo>
                    <a:pt x="561547" y="0"/>
                  </a:lnTo>
                  <a:cubicBezTo>
                    <a:pt x="569953" y="0"/>
                    <a:pt x="578014" y="3339"/>
                    <a:pt x="583958" y="92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64E99">
                    <a:alpha val="100000"/>
                  </a:srgbClr>
                </a:gs>
                <a:gs pos="50000">
                  <a:srgbClr val="7194CD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044463" y="2029671"/>
            <a:ext cx="6628385" cy="662838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84586" y="9911"/>
                  </a:moveTo>
                  <a:lnTo>
                    <a:pt x="802889" y="228214"/>
                  </a:lnTo>
                  <a:cubicBezTo>
                    <a:pt x="809235" y="234560"/>
                    <a:pt x="812800" y="243167"/>
                    <a:pt x="812800" y="252141"/>
                  </a:cubicBezTo>
                  <a:lnTo>
                    <a:pt x="812800" y="560659"/>
                  </a:lnTo>
                  <a:cubicBezTo>
                    <a:pt x="812800" y="569633"/>
                    <a:pt x="809235" y="578240"/>
                    <a:pt x="802889" y="584586"/>
                  </a:cubicBezTo>
                  <a:lnTo>
                    <a:pt x="584586" y="802889"/>
                  </a:lnTo>
                  <a:cubicBezTo>
                    <a:pt x="578240" y="809235"/>
                    <a:pt x="569633" y="812800"/>
                    <a:pt x="560659" y="812800"/>
                  </a:cubicBezTo>
                  <a:lnTo>
                    <a:pt x="252141" y="812800"/>
                  </a:lnTo>
                  <a:cubicBezTo>
                    <a:pt x="243167" y="812800"/>
                    <a:pt x="234560" y="809235"/>
                    <a:pt x="228214" y="802889"/>
                  </a:cubicBezTo>
                  <a:lnTo>
                    <a:pt x="9911" y="584586"/>
                  </a:lnTo>
                  <a:cubicBezTo>
                    <a:pt x="3565" y="578240"/>
                    <a:pt x="0" y="569633"/>
                    <a:pt x="0" y="560659"/>
                  </a:cubicBezTo>
                  <a:lnTo>
                    <a:pt x="0" y="252141"/>
                  </a:lnTo>
                  <a:cubicBezTo>
                    <a:pt x="0" y="243167"/>
                    <a:pt x="3565" y="234560"/>
                    <a:pt x="9911" y="228214"/>
                  </a:cubicBezTo>
                  <a:lnTo>
                    <a:pt x="228214" y="9911"/>
                  </a:lnTo>
                  <a:cubicBezTo>
                    <a:pt x="234560" y="3565"/>
                    <a:pt x="243167" y="0"/>
                    <a:pt x="252141" y="0"/>
                  </a:cubicBezTo>
                  <a:lnTo>
                    <a:pt x="560659" y="0"/>
                  </a:lnTo>
                  <a:cubicBezTo>
                    <a:pt x="569633" y="0"/>
                    <a:pt x="578240" y="3565"/>
                    <a:pt x="584586" y="9911"/>
                  </a:cubicBezTo>
                  <a:close/>
                </a:path>
              </a:pathLst>
            </a:custGeom>
            <a:blipFill>
              <a:blip r:embed="rId5"/>
              <a:stretch>
                <a:fillRect l="-1683" t="0" r="-1683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5322" y="1805613"/>
            <a:ext cx="16230600" cy="77542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83926" y="1007975"/>
            <a:ext cx="6720148" cy="97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1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FF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Dashboard e incidencias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4775" y="1406462"/>
            <a:ext cx="8135037" cy="5653850"/>
          </a:xfrm>
          <a:custGeom>
            <a:avLst/>
            <a:gdLst/>
            <a:ahLst/>
            <a:cxnLst/>
            <a:rect r="r" b="b" t="t" l="l"/>
            <a:pathLst>
              <a:path h="5653850" w="8135037">
                <a:moveTo>
                  <a:pt x="0" y="0"/>
                </a:moveTo>
                <a:lnTo>
                  <a:pt x="8135037" y="0"/>
                </a:lnTo>
                <a:lnTo>
                  <a:pt x="8135037" y="5653851"/>
                </a:lnTo>
                <a:lnTo>
                  <a:pt x="0" y="565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9812" y="1406462"/>
            <a:ext cx="4558299" cy="7293279"/>
          </a:xfrm>
          <a:custGeom>
            <a:avLst/>
            <a:gdLst/>
            <a:ahLst/>
            <a:cxnLst/>
            <a:rect r="r" b="b" t="t" l="l"/>
            <a:pathLst>
              <a:path h="7293279" w="4558299">
                <a:moveTo>
                  <a:pt x="0" y="0"/>
                </a:moveTo>
                <a:lnTo>
                  <a:pt x="4558299" y="0"/>
                </a:lnTo>
                <a:lnTo>
                  <a:pt x="4558299" y="7293280"/>
                </a:lnTo>
                <a:lnTo>
                  <a:pt x="0" y="7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4775" y="7060313"/>
            <a:ext cx="5330937" cy="3106517"/>
          </a:xfrm>
          <a:custGeom>
            <a:avLst/>
            <a:gdLst/>
            <a:ahLst/>
            <a:cxnLst/>
            <a:rect r="r" b="b" t="t" l="l"/>
            <a:pathLst>
              <a:path h="3106517" w="5330937">
                <a:moveTo>
                  <a:pt x="0" y="0"/>
                </a:moveTo>
                <a:lnTo>
                  <a:pt x="5330938" y="0"/>
                </a:lnTo>
                <a:lnTo>
                  <a:pt x="5330938" y="3106517"/>
                </a:lnTo>
                <a:lnTo>
                  <a:pt x="0" y="3106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19481"/>
            <a:ext cx="14081866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81713" y="4540736"/>
            <a:ext cx="5506287" cy="1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9"/>
              </a:lnSpc>
              <a:spcBef>
                <a:spcPct val="0"/>
              </a:spcBef>
            </a:pPr>
            <a:r>
              <a:rPr lang="en-US" b="true" sz="3826" u="sng">
                <a:solidFill>
                  <a:srgbClr val="FF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Panel de control Incidencias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3521" y="2992722"/>
            <a:ext cx="13388045" cy="7145869"/>
          </a:xfrm>
          <a:custGeom>
            <a:avLst/>
            <a:gdLst/>
            <a:ahLst/>
            <a:cxnLst/>
            <a:rect r="r" b="b" t="t" l="l"/>
            <a:pathLst>
              <a:path h="7145869" w="13388045">
                <a:moveTo>
                  <a:pt x="0" y="0"/>
                </a:moveTo>
                <a:lnTo>
                  <a:pt x="13388045" y="0"/>
                </a:lnTo>
                <a:lnTo>
                  <a:pt x="13388045" y="7145869"/>
                </a:lnTo>
                <a:lnTo>
                  <a:pt x="0" y="7145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3521" y="873736"/>
            <a:ext cx="11301259" cy="2118986"/>
          </a:xfrm>
          <a:custGeom>
            <a:avLst/>
            <a:gdLst/>
            <a:ahLst/>
            <a:cxnLst/>
            <a:rect r="r" b="b" t="t" l="l"/>
            <a:pathLst>
              <a:path h="2118986" w="11301259">
                <a:moveTo>
                  <a:pt x="0" y="0"/>
                </a:moveTo>
                <a:lnTo>
                  <a:pt x="11301259" y="0"/>
                </a:lnTo>
                <a:lnTo>
                  <a:pt x="11301259" y="2118986"/>
                </a:lnTo>
                <a:lnTo>
                  <a:pt x="0" y="211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3994" y="-35698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83923" y="4936723"/>
            <a:ext cx="3620671" cy="1628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5"/>
              </a:lnSpc>
              <a:spcBef>
                <a:spcPct val="0"/>
              </a:spcBef>
            </a:pPr>
            <a:r>
              <a:rPr lang="en-US" b="true" sz="3830" u="sng">
                <a:solidFill>
                  <a:srgbClr val="FF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Listado de incidencias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9330" y="1805196"/>
            <a:ext cx="9131230" cy="8148756"/>
          </a:xfrm>
          <a:custGeom>
            <a:avLst/>
            <a:gdLst/>
            <a:ahLst/>
            <a:cxnLst/>
            <a:rect r="r" b="b" t="t" l="l"/>
            <a:pathLst>
              <a:path h="8148756" w="9131230">
                <a:moveTo>
                  <a:pt x="0" y="0"/>
                </a:moveTo>
                <a:lnTo>
                  <a:pt x="9131230" y="0"/>
                </a:lnTo>
                <a:lnTo>
                  <a:pt x="9131230" y="8148756"/>
                </a:lnTo>
                <a:lnTo>
                  <a:pt x="0" y="8148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72814" y="2305172"/>
            <a:ext cx="7331742" cy="3464037"/>
          </a:xfrm>
          <a:custGeom>
            <a:avLst/>
            <a:gdLst/>
            <a:ahLst/>
            <a:cxnLst/>
            <a:rect r="r" b="b" t="t" l="l"/>
            <a:pathLst>
              <a:path h="3464037" w="7331742">
                <a:moveTo>
                  <a:pt x="0" y="0"/>
                </a:moveTo>
                <a:lnTo>
                  <a:pt x="7331742" y="0"/>
                </a:lnTo>
                <a:lnTo>
                  <a:pt x="7331742" y="3464037"/>
                </a:lnTo>
                <a:lnTo>
                  <a:pt x="0" y="346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2814" y="6009423"/>
            <a:ext cx="7709295" cy="3399689"/>
          </a:xfrm>
          <a:custGeom>
            <a:avLst/>
            <a:gdLst/>
            <a:ahLst/>
            <a:cxnLst/>
            <a:rect r="r" b="b" t="t" l="l"/>
            <a:pathLst>
              <a:path h="3399689" w="7709295">
                <a:moveTo>
                  <a:pt x="0" y="0"/>
                </a:moveTo>
                <a:lnTo>
                  <a:pt x="7709295" y="0"/>
                </a:lnTo>
                <a:lnTo>
                  <a:pt x="7709295" y="3399689"/>
                </a:lnTo>
                <a:lnTo>
                  <a:pt x="0" y="3399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19481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916" y="3413615"/>
            <a:ext cx="4777658" cy="1628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5"/>
              </a:lnSpc>
              <a:spcBef>
                <a:spcPct val="0"/>
              </a:spcBef>
            </a:pPr>
            <a:r>
              <a:rPr lang="en-US" b="true" sz="3830" u="sng">
                <a:solidFill>
                  <a:srgbClr val="FF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Formulario nueva incidencia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82705" y="1929521"/>
            <a:ext cx="16230600" cy="797775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73982" y="948563"/>
            <a:ext cx="5549615" cy="97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1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Gestión Documental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0032" y="2376308"/>
            <a:ext cx="15149268" cy="5983961"/>
          </a:xfrm>
          <a:custGeom>
            <a:avLst/>
            <a:gdLst/>
            <a:ahLst/>
            <a:cxnLst/>
            <a:rect r="r" b="b" t="t" l="l"/>
            <a:pathLst>
              <a:path h="5983961" w="15149268">
                <a:moveTo>
                  <a:pt x="0" y="0"/>
                </a:moveTo>
                <a:lnTo>
                  <a:pt x="15149268" y="0"/>
                </a:lnTo>
                <a:lnTo>
                  <a:pt x="15149268" y="5983961"/>
                </a:lnTo>
                <a:lnTo>
                  <a:pt x="0" y="5983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9481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10032" y="8242459"/>
            <a:ext cx="7179443" cy="86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9"/>
              </a:lnSpc>
              <a:spcBef>
                <a:spcPct val="0"/>
              </a:spcBef>
            </a:pPr>
            <a:r>
              <a:rPr lang="en-US" b="true" sz="4181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1. Elección tipo de documento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630" y="1840678"/>
            <a:ext cx="14047284" cy="6883169"/>
          </a:xfrm>
          <a:custGeom>
            <a:avLst/>
            <a:gdLst/>
            <a:ahLst/>
            <a:cxnLst/>
            <a:rect r="r" b="b" t="t" l="l"/>
            <a:pathLst>
              <a:path h="6883169" w="14047284">
                <a:moveTo>
                  <a:pt x="0" y="0"/>
                </a:moveTo>
                <a:lnTo>
                  <a:pt x="14047284" y="0"/>
                </a:lnTo>
                <a:lnTo>
                  <a:pt x="14047284" y="6883169"/>
                </a:lnTo>
                <a:lnTo>
                  <a:pt x="0" y="6883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9481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5556" y="8799876"/>
            <a:ext cx="3022105" cy="97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1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2.Detalles 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3189" y="2126219"/>
            <a:ext cx="13157364" cy="7072083"/>
          </a:xfrm>
          <a:custGeom>
            <a:avLst/>
            <a:gdLst/>
            <a:ahLst/>
            <a:cxnLst/>
            <a:rect r="r" b="b" t="t" l="l"/>
            <a:pathLst>
              <a:path h="7072083" w="13157364">
                <a:moveTo>
                  <a:pt x="0" y="0"/>
                </a:moveTo>
                <a:lnTo>
                  <a:pt x="13157363" y="0"/>
                </a:lnTo>
                <a:lnTo>
                  <a:pt x="13157363" y="7072083"/>
                </a:lnTo>
                <a:lnTo>
                  <a:pt x="0" y="7072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9481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3189" y="8950652"/>
            <a:ext cx="7832293" cy="97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1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3.Contenido del documento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6444" y="2248080"/>
            <a:ext cx="14681089" cy="7010220"/>
          </a:xfrm>
          <a:custGeom>
            <a:avLst/>
            <a:gdLst/>
            <a:ahLst/>
            <a:cxnLst/>
            <a:rect r="r" b="b" t="t" l="l"/>
            <a:pathLst>
              <a:path h="7010220" w="14681089">
                <a:moveTo>
                  <a:pt x="0" y="0"/>
                </a:moveTo>
                <a:lnTo>
                  <a:pt x="14681088" y="0"/>
                </a:lnTo>
                <a:lnTo>
                  <a:pt x="14681088" y="7010220"/>
                </a:lnTo>
                <a:lnTo>
                  <a:pt x="0" y="7010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9481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29796" y="9010650"/>
            <a:ext cx="8130810" cy="97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1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4.Firma digital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8179" y="2197115"/>
            <a:ext cx="14524915" cy="6699617"/>
          </a:xfrm>
          <a:custGeom>
            <a:avLst/>
            <a:gdLst/>
            <a:ahLst/>
            <a:cxnLst/>
            <a:rect r="r" b="b" t="t" l="l"/>
            <a:pathLst>
              <a:path h="6699617" w="14524915">
                <a:moveTo>
                  <a:pt x="0" y="0"/>
                </a:moveTo>
                <a:lnTo>
                  <a:pt x="14524915" y="0"/>
                </a:lnTo>
                <a:lnTo>
                  <a:pt x="14524915" y="6699618"/>
                </a:lnTo>
                <a:lnTo>
                  <a:pt x="0" y="6699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9481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90481" y="8649101"/>
            <a:ext cx="8130810" cy="97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1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5.Adjuntos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2440" r="0" b="617"/>
          <a:stretch>
            <a:fillRect/>
          </a:stretch>
        </p:blipFill>
        <p:spPr>
          <a:xfrm flipH="false" flipV="false" rot="0">
            <a:off x="1129825" y="2329759"/>
            <a:ext cx="5992816" cy="5809554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678102" y="2329759"/>
            <a:ext cx="5993108" cy="59931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Problema o Necesidad detectada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52714" y="8433334"/>
            <a:ext cx="46438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Altos tiempos de respuestas.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3607" y="8433334"/>
            <a:ext cx="46438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Choque de un auto contra un árbol.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81538"/>
            <a:ext cx="16095370" cy="6478386"/>
          </a:xfrm>
          <a:custGeom>
            <a:avLst/>
            <a:gdLst/>
            <a:ahLst/>
            <a:cxnLst/>
            <a:rect r="r" b="b" t="t" l="l"/>
            <a:pathLst>
              <a:path h="6478386" w="16095370">
                <a:moveTo>
                  <a:pt x="0" y="0"/>
                </a:moveTo>
                <a:lnTo>
                  <a:pt x="16095370" y="0"/>
                </a:lnTo>
                <a:lnTo>
                  <a:pt x="16095370" y="6478387"/>
                </a:lnTo>
                <a:lnTo>
                  <a:pt x="0" y="6478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9481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345064" y="2110791"/>
            <a:ext cx="8130810" cy="97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1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6.Vista final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66440" y="2675767"/>
            <a:ext cx="8336857" cy="6884158"/>
          </a:xfrm>
          <a:custGeom>
            <a:avLst/>
            <a:gdLst/>
            <a:ahLst/>
            <a:cxnLst/>
            <a:rect r="r" b="b" t="t" l="l"/>
            <a:pathLst>
              <a:path h="6884158" w="8336857">
                <a:moveTo>
                  <a:pt x="0" y="0"/>
                </a:moveTo>
                <a:lnTo>
                  <a:pt x="8336857" y="0"/>
                </a:lnTo>
                <a:lnTo>
                  <a:pt x="8336857" y="6884158"/>
                </a:lnTo>
                <a:lnTo>
                  <a:pt x="0" y="6884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92" t="0" r="-279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829296"/>
            <a:ext cx="8737740" cy="7429004"/>
          </a:xfrm>
          <a:custGeom>
            <a:avLst/>
            <a:gdLst/>
            <a:ahLst/>
            <a:cxnLst/>
            <a:rect r="r" b="b" t="t" l="l"/>
            <a:pathLst>
              <a:path h="7429004" w="8737740">
                <a:moveTo>
                  <a:pt x="0" y="0"/>
                </a:moveTo>
                <a:lnTo>
                  <a:pt x="8737740" y="0"/>
                </a:lnTo>
                <a:lnTo>
                  <a:pt x="8737740" y="7429004"/>
                </a:lnTo>
                <a:lnTo>
                  <a:pt x="0" y="7429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9481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3902" y="9161425"/>
            <a:ext cx="5569188" cy="97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1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7.Vista PDF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5087" t="500" r="5087" b="0"/>
          <a:stretch>
            <a:fillRect/>
          </a:stretch>
        </p:blipFill>
        <p:spPr>
          <a:xfrm flipH="false" flipV="false" rot="0">
            <a:off x="199785" y="3291730"/>
            <a:ext cx="5782864" cy="4320134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699012" y="3291730"/>
            <a:ext cx="4515396" cy="4515396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9501" t="0" r="8203" b="0"/>
          <a:stretch>
            <a:fillRect/>
          </a:stretch>
        </p:blipFill>
        <p:spPr>
          <a:xfrm flipH="false" flipV="false" rot="0">
            <a:off x="12268200" y="3622127"/>
            <a:ext cx="4740328" cy="432013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Sustentabilidad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7472" y="8122086"/>
            <a:ext cx="46438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de Negocio Reutilizable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68200" y="8122086"/>
            <a:ext cx="464388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Soporte y Escalabilidad garantizada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9012" y="8122086"/>
            <a:ext cx="46438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Visión de Expansión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1681" r="0" b="0"/>
          <a:stretch>
            <a:fillRect/>
          </a:stretch>
        </p:blipFill>
        <p:spPr>
          <a:xfrm flipH="false" flipV="false" rot="0">
            <a:off x="537528" y="3214014"/>
            <a:ext cx="4338811" cy="4265871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434171" y="3214014"/>
            <a:ext cx="4341734" cy="4341734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385573" y="8009027"/>
            <a:ext cx="1033235" cy="1157686"/>
          </a:xfrm>
          <a:custGeom>
            <a:avLst/>
            <a:gdLst/>
            <a:ahLst/>
            <a:cxnLst/>
            <a:rect r="r" b="b" t="t" l="l"/>
            <a:pathLst>
              <a:path h="1157686" w="1033235">
                <a:moveTo>
                  <a:pt x="0" y="0"/>
                </a:moveTo>
                <a:lnTo>
                  <a:pt x="1033235" y="0"/>
                </a:lnTo>
                <a:lnTo>
                  <a:pt x="1033235" y="1157686"/>
                </a:lnTo>
                <a:lnTo>
                  <a:pt x="0" y="1157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94582" y="8377408"/>
            <a:ext cx="288652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Ciudadanos y </a:t>
            </a:r>
          </a:p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Municipalidad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04818" y="8009027"/>
            <a:ext cx="1033235" cy="1157686"/>
          </a:xfrm>
          <a:custGeom>
            <a:avLst/>
            <a:gdLst/>
            <a:ahLst/>
            <a:cxnLst/>
            <a:rect r="r" b="b" t="t" l="l"/>
            <a:pathLst>
              <a:path h="1157686" w="1033235">
                <a:moveTo>
                  <a:pt x="0" y="0"/>
                </a:moveTo>
                <a:lnTo>
                  <a:pt x="1033235" y="0"/>
                </a:lnTo>
                <a:lnTo>
                  <a:pt x="1033235" y="1157686"/>
                </a:lnTo>
                <a:lnTo>
                  <a:pt x="0" y="1157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42683" y="8009027"/>
            <a:ext cx="1033235" cy="1157686"/>
          </a:xfrm>
          <a:custGeom>
            <a:avLst/>
            <a:gdLst/>
            <a:ahLst/>
            <a:cxnLst/>
            <a:rect r="r" b="b" t="t" l="l"/>
            <a:pathLst>
              <a:path h="1157686" w="1033235">
                <a:moveTo>
                  <a:pt x="0" y="0"/>
                </a:moveTo>
                <a:lnTo>
                  <a:pt x="1033234" y="0"/>
                </a:lnTo>
                <a:lnTo>
                  <a:pt x="1033234" y="1157686"/>
                </a:lnTo>
                <a:lnTo>
                  <a:pt x="0" y="1157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451609" y="3634879"/>
            <a:ext cx="6578456" cy="363914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Negocio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10598"/>
            <a:ext cx="335687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es CI-MUN y por qué es novedoso?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61778" y="2310598"/>
            <a:ext cx="288652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¿Para Quién Está Hecho?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84994" y="2510623"/>
            <a:ext cx="288652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valor genera?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0356" y="8268970"/>
            <a:ext cx="335983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Inteligencia Artificial y </a:t>
            </a:r>
          </a:p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mensajería en tiempo real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8876" y="8268970"/>
            <a:ext cx="327228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Ahorro en tiempo y decisiones Proactivas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5292" y="3472978"/>
            <a:ext cx="5533821" cy="3341044"/>
          </a:xfrm>
          <a:custGeom>
            <a:avLst/>
            <a:gdLst/>
            <a:ahLst/>
            <a:cxnLst/>
            <a:rect r="r" b="b" t="t" l="l"/>
            <a:pathLst>
              <a:path h="3341044" w="5533821">
                <a:moveTo>
                  <a:pt x="0" y="0"/>
                </a:moveTo>
                <a:lnTo>
                  <a:pt x="5533821" y="0"/>
                </a:lnTo>
                <a:lnTo>
                  <a:pt x="5533821" y="3341044"/>
                </a:lnTo>
                <a:lnTo>
                  <a:pt x="0" y="3341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04567">
            <a:off x="11063926" y="2150838"/>
            <a:ext cx="2445520" cy="2076469"/>
          </a:xfrm>
          <a:custGeom>
            <a:avLst/>
            <a:gdLst/>
            <a:ahLst/>
            <a:cxnLst/>
            <a:rect r="r" b="b" t="t" l="l"/>
            <a:pathLst>
              <a:path h="2076469" w="2445520">
                <a:moveTo>
                  <a:pt x="0" y="0"/>
                </a:moveTo>
                <a:lnTo>
                  <a:pt x="2445520" y="0"/>
                </a:lnTo>
                <a:lnTo>
                  <a:pt x="2445520" y="2076469"/>
                </a:lnTo>
                <a:lnTo>
                  <a:pt x="0" y="2076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40310">
            <a:off x="11106342" y="6574444"/>
            <a:ext cx="2445520" cy="2076469"/>
          </a:xfrm>
          <a:custGeom>
            <a:avLst/>
            <a:gdLst/>
            <a:ahLst/>
            <a:cxnLst/>
            <a:rect r="r" b="b" t="t" l="l"/>
            <a:pathLst>
              <a:path h="2076469" w="2445520">
                <a:moveTo>
                  <a:pt x="0" y="0"/>
                </a:moveTo>
                <a:lnTo>
                  <a:pt x="2445520" y="0"/>
                </a:lnTo>
                <a:lnTo>
                  <a:pt x="2445520" y="2076469"/>
                </a:lnTo>
                <a:lnTo>
                  <a:pt x="0" y="2076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959522">
            <a:off x="3689520" y="5775788"/>
            <a:ext cx="2445520" cy="2076469"/>
          </a:xfrm>
          <a:custGeom>
            <a:avLst/>
            <a:gdLst/>
            <a:ahLst/>
            <a:cxnLst/>
            <a:rect r="r" b="b" t="t" l="l"/>
            <a:pathLst>
              <a:path h="2076469" w="2445520">
                <a:moveTo>
                  <a:pt x="0" y="0"/>
                </a:moveTo>
                <a:lnTo>
                  <a:pt x="2445520" y="0"/>
                </a:lnTo>
                <a:lnTo>
                  <a:pt x="2445520" y="2076469"/>
                </a:lnTo>
                <a:lnTo>
                  <a:pt x="0" y="2076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9825" y="215215"/>
            <a:ext cx="11138375" cy="121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Metodología y equipo de trabajo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22721" y="1361598"/>
            <a:ext cx="5909456" cy="101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1"/>
              </a:lnSpc>
            </a:pPr>
            <a:r>
              <a:rPr lang="en-US" b="true" sz="5006" u="sng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Metodología XP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9431" y="4725035"/>
            <a:ext cx="422284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 ágil basada </a:t>
            </a: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iteraciones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7363" y="4725035"/>
            <a:ext cx="4096196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</a:t>
            </a: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 XP: Comunicación, Simplicidad, Feedback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57720" y="8804747"/>
            <a:ext cx="672896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Trabajo colaborativo durante todo el proyecto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1840" y="7349255"/>
            <a:ext cx="2127355" cy="2059820"/>
          </a:xfrm>
          <a:custGeom>
            <a:avLst/>
            <a:gdLst/>
            <a:ahLst/>
            <a:cxnLst/>
            <a:rect r="r" b="b" t="t" l="l"/>
            <a:pathLst>
              <a:path h="2059820" w="2127355">
                <a:moveTo>
                  <a:pt x="0" y="0"/>
                </a:moveTo>
                <a:lnTo>
                  <a:pt x="2127356" y="0"/>
                </a:lnTo>
                <a:lnTo>
                  <a:pt x="2127356" y="2059820"/>
                </a:lnTo>
                <a:lnTo>
                  <a:pt x="0" y="2059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1964" y="7349255"/>
            <a:ext cx="2885689" cy="2091211"/>
          </a:xfrm>
          <a:custGeom>
            <a:avLst/>
            <a:gdLst/>
            <a:ahLst/>
            <a:cxnLst/>
            <a:rect r="r" b="b" t="t" l="l"/>
            <a:pathLst>
              <a:path h="2091211" w="2885689">
                <a:moveTo>
                  <a:pt x="0" y="0"/>
                </a:moveTo>
                <a:lnTo>
                  <a:pt x="2885689" y="0"/>
                </a:lnTo>
                <a:lnTo>
                  <a:pt x="2885689" y="2091211"/>
                </a:lnTo>
                <a:lnTo>
                  <a:pt x="0" y="2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59354" y="7063862"/>
            <a:ext cx="2233471" cy="1954287"/>
          </a:xfrm>
          <a:custGeom>
            <a:avLst/>
            <a:gdLst/>
            <a:ahLst/>
            <a:cxnLst/>
            <a:rect r="r" b="b" t="t" l="l"/>
            <a:pathLst>
              <a:path h="1954287" w="2233471">
                <a:moveTo>
                  <a:pt x="0" y="0"/>
                </a:moveTo>
                <a:lnTo>
                  <a:pt x="2233471" y="0"/>
                </a:lnTo>
                <a:lnTo>
                  <a:pt x="2233471" y="1954287"/>
                </a:lnTo>
                <a:lnTo>
                  <a:pt x="0" y="1954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27212" y="2189071"/>
            <a:ext cx="11248562" cy="4991549"/>
          </a:xfrm>
          <a:custGeom>
            <a:avLst/>
            <a:gdLst/>
            <a:ahLst/>
            <a:cxnLst/>
            <a:rect r="r" b="b" t="t" l="l"/>
            <a:pathLst>
              <a:path h="4991549" w="11248562">
                <a:moveTo>
                  <a:pt x="0" y="0"/>
                </a:moveTo>
                <a:lnTo>
                  <a:pt x="11248562" y="0"/>
                </a:lnTo>
                <a:lnTo>
                  <a:pt x="11248562" y="4991550"/>
                </a:lnTo>
                <a:lnTo>
                  <a:pt x="0" y="4991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9825" y="215215"/>
            <a:ext cx="11138375" cy="121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Metodología y equipo de trabajo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22721" y="1175476"/>
            <a:ext cx="5909456" cy="101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1"/>
              </a:lnSpc>
            </a:pPr>
            <a:r>
              <a:rPr lang="en-US" b="true" sz="5006" u="sng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Metodología XP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087977" y="9485500"/>
            <a:ext cx="778698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 iteraciones de 2 semanas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9012" y="9485500"/>
            <a:ext cx="434429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Entregas continuas del MVP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99027" y="9085450"/>
            <a:ext cx="4180880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Ajustes basados en retroalimentación semanal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16719" y="1827625"/>
            <a:ext cx="7598673" cy="7430675"/>
          </a:xfrm>
          <a:custGeom>
            <a:avLst/>
            <a:gdLst/>
            <a:ahLst/>
            <a:cxnLst/>
            <a:rect r="r" b="b" t="t" l="l"/>
            <a:pathLst>
              <a:path h="7430675" w="7598673">
                <a:moveTo>
                  <a:pt x="0" y="0"/>
                </a:moveTo>
                <a:lnTo>
                  <a:pt x="7598673" y="0"/>
                </a:lnTo>
                <a:lnTo>
                  <a:pt x="7598673" y="7430675"/>
                </a:lnTo>
                <a:lnTo>
                  <a:pt x="0" y="743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Hitos completados/descartados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44113" y="2113767"/>
            <a:ext cx="10503489" cy="7378701"/>
          </a:xfrm>
          <a:custGeom>
            <a:avLst/>
            <a:gdLst/>
            <a:ahLst/>
            <a:cxnLst/>
            <a:rect r="r" b="b" t="t" l="l"/>
            <a:pathLst>
              <a:path h="7378701" w="10503489">
                <a:moveTo>
                  <a:pt x="0" y="0"/>
                </a:moveTo>
                <a:lnTo>
                  <a:pt x="10503489" y="0"/>
                </a:lnTo>
                <a:lnTo>
                  <a:pt x="10503489" y="7378701"/>
                </a:lnTo>
                <a:lnTo>
                  <a:pt x="0" y="7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Arquitectura del sistema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8118" y="2178721"/>
            <a:ext cx="1560240" cy="1623137"/>
          </a:xfrm>
          <a:custGeom>
            <a:avLst/>
            <a:gdLst/>
            <a:ahLst/>
            <a:cxnLst/>
            <a:rect r="r" b="b" t="t" l="l"/>
            <a:pathLst>
              <a:path h="1623137" w="1560240">
                <a:moveTo>
                  <a:pt x="0" y="0"/>
                </a:moveTo>
                <a:lnTo>
                  <a:pt x="1560240" y="0"/>
                </a:lnTo>
                <a:lnTo>
                  <a:pt x="1560240" y="1623137"/>
                </a:lnTo>
                <a:lnTo>
                  <a:pt x="0" y="162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70597" y="4601297"/>
            <a:ext cx="3401859" cy="1458547"/>
          </a:xfrm>
          <a:custGeom>
            <a:avLst/>
            <a:gdLst/>
            <a:ahLst/>
            <a:cxnLst/>
            <a:rect r="r" b="b" t="t" l="l"/>
            <a:pathLst>
              <a:path h="1458547" w="3401859">
                <a:moveTo>
                  <a:pt x="0" y="0"/>
                </a:moveTo>
                <a:lnTo>
                  <a:pt x="3401859" y="0"/>
                </a:lnTo>
                <a:lnTo>
                  <a:pt x="3401859" y="1458548"/>
                </a:lnTo>
                <a:lnTo>
                  <a:pt x="0" y="1458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33674" y="2178721"/>
            <a:ext cx="3301925" cy="1189883"/>
          </a:xfrm>
          <a:custGeom>
            <a:avLst/>
            <a:gdLst/>
            <a:ahLst/>
            <a:cxnLst/>
            <a:rect r="r" b="b" t="t" l="l"/>
            <a:pathLst>
              <a:path h="1189883" w="3301925">
                <a:moveTo>
                  <a:pt x="0" y="0"/>
                </a:moveTo>
                <a:lnTo>
                  <a:pt x="3301925" y="0"/>
                </a:lnTo>
                <a:lnTo>
                  <a:pt x="3301925" y="1189883"/>
                </a:lnTo>
                <a:lnTo>
                  <a:pt x="0" y="1189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92288" y="2373387"/>
            <a:ext cx="2468316" cy="1332890"/>
          </a:xfrm>
          <a:custGeom>
            <a:avLst/>
            <a:gdLst/>
            <a:ahLst/>
            <a:cxnLst/>
            <a:rect r="r" b="b" t="t" l="l"/>
            <a:pathLst>
              <a:path h="1332890" w="2468316">
                <a:moveTo>
                  <a:pt x="0" y="0"/>
                </a:moveTo>
                <a:lnTo>
                  <a:pt x="2468316" y="0"/>
                </a:lnTo>
                <a:lnTo>
                  <a:pt x="2468316" y="1332891"/>
                </a:lnTo>
                <a:lnTo>
                  <a:pt x="0" y="1332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33674" y="4707944"/>
            <a:ext cx="3107795" cy="1612791"/>
          </a:xfrm>
          <a:custGeom>
            <a:avLst/>
            <a:gdLst/>
            <a:ahLst/>
            <a:cxnLst/>
            <a:rect r="r" b="b" t="t" l="l"/>
            <a:pathLst>
              <a:path h="1612791" w="3107795">
                <a:moveTo>
                  <a:pt x="0" y="0"/>
                </a:moveTo>
                <a:lnTo>
                  <a:pt x="3107795" y="0"/>
                </a:lnTo>
                <a:lnTo>
                  <a:pt x="3107795" y="1612792"/>
                </a:lnTo>
                <a:lnTo>
                  <a:pt x="0" y="16127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68200" y="6982202"/>
            <a:ext cx="2133119" cy="983468"/>
          </a:xfrm>
          <a:custGeom>
            <a:avLst/>
            <a:gdLst/>
            <a:ahLst/>
            <a:cxnLst/>
            <a:rect r="r" b="b" t="t" l="l"/>
            <a:pathLst>
              <a:path h="983468" w="2133119">
                <a:moveTo>
                  <a:pt x="0" y="0"/>
                </a:moveTo>
                <a:lnTo>
                  <a:pt x="2133119" y="0"/>
                </a:lnTo>
                <a:lnTo>
                  <a:pt x="2133119" y="983468"/>
                </a:lnTo>
                <a:lnTo>
                  <a:pt x="0" y="983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69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77533" y="6971424"/>
            <a:ext cx="2381767" cy="1005023"/>
          </a:xfrm>
          <a:custGeom>
            <a:avLst/>
            <a:gdLst/>
            <a:ahLst/>
            <a:cxnLst/>
            <a:rect r="r" b="b" t="t" l="l"/>
            <a:pathLst>
              <a:path h="1005023" w="2381767">
                <a:moveTo>
                  <a:pt x="0" y="0"/>
                </a:moveTo>
                <a:lnTo>
                  <a:pt x="2381767" y="0"/>
                </a:lnTo>
                <a:lnTo>
                  <a:pt x="2381767" y="1005024"/>
                </a:lnTo>
                <a:lnTo>
                  <a:pt x="0" y="10050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9899" y="8359819"/>
            <a:ext cx="1298488" cy="1298488"/>
          </a:xfrm>
          <a:custGeom>
            <a:avLst/>
            <a:gdLst/>
            <a:ahLst/>
            <a:cxnLst/>
            <a:rect r="r" b="b" t="t" l="l"/>
            <a:pathLst>
              <a:path h="1298488" w="1298488">
                <a:moveTo>
                  <a:pt x="0" y="0"/>
                </a:moveTo>
                <a:lnTo>
                  <a:pt x="1298488" y="0"/>
                </a:lnTo>
                <a:lnTo>
                  <a:pt x="1298488" y="1298487"/>
                </a:lnTo>
                <a:lnTo>
                  <a:pt x="0" y="1298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77533" y="8159229"/>
            <a:ext cx="1687495" cy="1400621"/>
          </a:xfrm>
          <a:custGeom>
            <a:avLst/>
            <a:gdLst/>
            <a:ahLst/>
            <a:cxnLst/>
            <a:rect r="r" b="b" t="t" l="l"/>
            <a:pathLst>
              <a:path h="1400621" w="1687495">
                <a:moveTo>
                  <a:pt x="0" y="0"/>
                </a:moveTo>
                <a:lnTo>
                  <a:pt x="1687495" y="0"/>
                </a:lnTo>
                <a:lnTo>
                  <a:pt x="1687495" y="1400622"/>
                </a:lnTo>
                <a:lnTo>
                  <a:pt x="0" y="14006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29825" y="215215"/>
            <a:ext cx="11138375" cy="121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Desarrollo Técnico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4557" y="2421342"/>
            <a:ext cx="3356873" cy="118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 u="sng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Tecnología base:</a:t>
            </a: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Blade, Laravel 12 </a:t>
            </a: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 Php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5095875"/>
            <a:ext cx="3356873" cy="78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 u="sng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datos:</a:t>
            </a:r>
          </a:p>
          <a:p>
            <a:pPr algn="ctr">
              <a:lnSpc>
                <a:spcPts val="3219"/>
              </a:lnSpc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MYSQL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89229" y="2421342"/>
            <a:ext cx="3356873" cy="78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u="sng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Host:</a:t>
            </a:r>
          </a:p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Cpanel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99544" y="7019607"/>
            <a:ext cx="4434130" cy="318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u="sng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Librerías principales 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FontAwesome para iconos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SweetAlert para alertas emergentes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Charts.js para dashboards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Signature_pad para la firma digital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599544" y="5270540"/>
            <a:ext cx="3356873" cy="78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 u="sng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Inteligencia artificial:</a:t>
            </a:r>
          </a:p>
          <a:p>
            <a:pPr algn="ctr">
              <a:lnSpc>
                <a:spcPts val="3219"/>
              </a:lnSpc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Ollama 3.2 Laravel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1401" y="7019607"/>
            <a:ext cx="2431343" cy="198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u="sng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Fronted: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Bootstrap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Tailwind CSS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JQuery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356873" y="7050445"/>
            <a:ext cx="2916601" cy="238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 u="sng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Backend: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Componentes de Symfony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Carbon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SDK</a:t>
            </a:r>
          </a:p>
          <a:p>
            <a:pPr algn="l">
              <a:lnSpc>
                <a:spcPts val="321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Conclusión y reflexión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85076" y="1984576"/>
            <a:ext cx="6317848" cy="631784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761" b="0"/>
          <a:stretch>
            <a:fillRect/>
          </a:stretch>
        </p:blipFill>
        <p:spPr>
          <a:xfrm flipH="false" flipV="false" rot="0">
            <a:off x="2612206" y="2145454"/>
            <a:ext cx="3907120" cy="5249448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520336" y="2358831"/>
            <a:ext cx="5629763" cy="562976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Propuesta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55129" y="7854642"/>
            <a:ext cx="464388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Dashboards centralizado con gestores de métricas.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51384" y="7854642"/>
            <a:ext cx="4643884" cy="105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Digitalizar y estandarizar la gestión administrativa mediante la creación de documentos municipales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410" t="0" r="410" b="0"/>
          <a:stretch>
            <a:fillRect/>
          </a:stretch>
        </p:blipFill>
        <p:spPr>
          <a:xfrm flipH="false" flipV="false" rot="0">
            <a:off x="1967120" y="3190246"/>
            <a:ext cx="6043484" cy="4109569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432055" y="3080475"/>
            <a:ext cx="6256263" cy="421934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Impacto y Beneficiarios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8300" y="7792923"/>
            <a:ext cx="46438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Mejor atención ciudadana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0154" y="7592898"/>
            <a:ext cx="464388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Optimización de recursos y mejores tiempos de respuestas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4958" y="3353079"/>
            <a:ext cx="4905067" cy="4934556"/>
          </a:xfrm>
          <a:custGeom>
            <a:avLst/>
            <a:gdLst/>
            <a:ahLst/>
            <a:cxnLst/>
            <a:rect r="r" b="b" t="t" l="l"/>
            <a:pathLst>
              <a:path h="4934556" w="4905067">
                <a:moveTo>
                  <a:pt x="0" y="0"/>
                </a:moveTo>
                <a:lnTo>
                  <a:pt x="4905066" y="0"/>
                </a:lnTo>
                <a:lnTo>
                  <a:pt x="4905066" y="4934556"/>
                </a:lnTo>
                <a:lnTo>
                  <a:pt x="0" y="493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9708" y="1835765"/>
            <a:ext cx="7439360" cy="97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1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Código QR Plataforma Web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3191" y="2578457"/>
            <a:ext cx="13667199" cy="6679843"/>
          </a:xfrm>
          <a:custGeom>
            <a:avLst/>
            <a:gdLst/>
            <a:ahLst/>
            <a:cxnLst/>
            <a:rect r="r" b="b" t="t" l="l"/>
            <a:pathLst>
              <a:path h="6679843" w="13667199">
                <a:moveTo>
                  <a:pt x="0" y="0"/>
                </a:moveTo>
                <a:lnTo>
                  <a:pt x="13667199" y="0"/>
                </a:lnTo>
                <a:lnTo>
                  <a:pt x="13667199" y="6679843"/>
                </a:lnTo>
                <a:lnTo>
                  <a:pt x="0" y="6679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202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0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  <a:p>
            <a:pPr algn="l">
              <a:lnSpc>
                <a:spcPts val="839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99128" y="2282900"/>
            <a:ext cx="13759136" cy="7343939"/>
          </a:xfrm>
          <a:custGeom>
            <a:avLst/>
            <a:gdLst/>
            <a:ahLst/>
            <a:cxnLst/>
            <a:rect r="r" b="b" t="t" l="l"/>
            <a:pathLst>
              <a:path h="7343939" w="13759136">
                <a:moveTo>
                  <a:pt x="0" y="0"/>
                </a:moveTo>
                <a:lnTo>
                  <a:pt x="13759136" y="0"/>
                </a:lnTo>
                <a:lnTo>
                  <a:pt x="13759136" y="7343939"/>
                </a:lnTo>
                <a:lnTo>
                  <a:pt x="0" y="734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3425" y="2380058"/>
            <a:ext cx="13751073" cy="7270880"/>
          </a:xfrm>
          <a:custGeom>
            <a:avLst/>
            <a:gdLst/>
            <a:ahLst/>
            <a:cxnLst/>
            <a:rect r="r" b="b" t="t" l="l"/>
            <a:pathLst>
              <a:path h="7270880" w="13751073">
                <a:moveTo>
                  <a:pt x="0" y="0"/>
                </a:moveTo>
                <a:lnTo>
                  <a:pt x="13751074" y="0"/>
                </a:lnTo>
                <a:lnTo>
                  <a:pt x="13751074" y="7270880"/>
                </a:lnTo>
                <a:lnTo>
                  <a:pt x="0" y="7270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3425" y="2380058"/>
            <a:ext cx="13751073" cy="7270880"/>
          </a:xfrm>
          <a:custGeom>
            <a:avLst/>
            <a:gdLst/>
            <a:ahLst/>
            <a:cxnLst/>
            <a:rect r="r" b="b" t="t" l="l"/>
            <a:pathLst>
              <a:path h="7270880" w="13751073">
                <a:moveTo>
                  <a:pt x="0" y="0"/>
                </a:moveTo>
                <a:lnTo>
                  <a:pt x="13751074" y="0"/>
                </a:lnTo>
                <a:lnTo>
                  <a:pt x="13751074" y="7270880"/>
                </a:lnTo>
                <a:lnTo>
                  <a:pt x="0" y="7270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DAG32YoTSns</dc:identifier>
  <dcterms:modified xsi:type="dcterms:W3CDTF">2011-08-01T06:04:30Z</dcterms:modified>
  <cp:revision>1</cp:revision>
  <dc:title>NOTA 3 PTT CAPSTONE .pptx</dc:title>
</cp:coreProperties>
</file>